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1" r:id="rId4"/>
    <p:sldId id="257" r:id="rId5"/>
    <p:sldId id="258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59" r:id="rId16"/>
    <p:sldId id="273" r:id="rId17"/>
    <p:sldId id="272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4585" autoAdjust="0"/>
  </p:normalViewPr>
  <p:slideViewPr>
    <p:cSldViewPr>
      <p:cViewPr varScale="1">
        <p:scale>
          <a:sx n="48" d="100"/>
          <a:sy n="48" d="100"/>
        </p:scale>
        <p:origin x="-84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7884B-9A17-4EEB-938B-3A231A315DD5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0B270-7277-4084-8A75-BEAFBC7F03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ingedwardmine.co.uk/" TargetMode="External"/><Relationship Id="rId3" Type="http://schemas.openxmlformats.org/officeDocument/2006/relationships/hyperlink" Target="http://jlouisewilson.home.comcast.net/" TargetMode="External"/><Relationship Id="rId7" Type="http://schemas.openxmlformats.org/officeDocument/2006/relationships/hyperlink" Target="http://mitep.mspnet.org/" TargetMode="External"/><Relationship Id="rId2" Type="http://schemas.openxmlformats.org/officeDocument/2006/relationships/hyperlink" Target="http://cliffmine.wordpres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ps.gov/kewe/index.htm" TargetMode="External"/><Relationship Id="rId5" Type="http://schemas.openxmlformats.org/officeDocument/2006/relationships/hyperlink" Target="http://www.keweenawhistory.org/Sites/Eagle_River.html" TargetMode="External"/><Relationship Id="rId4" Type="http://schemas.openxmlformats.org/officeDocument/2006/relationships/hyperlink" Target="http://popular-archaeology.com/issue/september-2011/article/looking-deeper-into-cliff-min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53to1857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210314"/>
            <a:ext cx="9525000" cy="758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28800"/>
            <a:ext cx="7772400" cy="154305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Cliff mine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and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Cornish mines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5638800"/>
            <a:ext cx="557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 exposure to geology, history,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and industrial architecture.</a:t>
            </a:r>
            <a:r>
              <a:rPr lang="en-US" dirty="0" smtClean="0"/>
              <a:t>..</a:t>
            </a:r>
            <a:endParaRPr lang="en-US" dirty="0"/>
          </a:p>
        </p:txBody>
      </p:sp>
      <p:pic>
        <p:nvPicPr>
          <p:cNvPr id="8" name="Picture 7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-216408"/>
            <a:ext cx="3720706" cy="978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une 26 and 27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525727" y="1363927"/>
            <a:ext cx="603461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Kibbles (hoisting buckets)</a:t>
            </a:r>
            <a:endParaRPr lang="en-US" dirty="0"/>
          </a:p>
        </p:txBody>
      </p:sp>
      <p:pic>
        <p:nvPicPr>
          <p:cNvPr id="5" name="Picture 4" descr="SANY0163.JPG"/>
          <p:cNvPicPr>
            <a:picLocks noChangeAspect="1"/>
          </p:cNvPicPr>
          <p:nvPr/>
        </p:nvPicPr>
        <p:blipFill>
          <a:blip r:embed="rId3" cstate="print"/>
          <a:srcRect t="20833" b="31250"/>
          <a:stretch>
            <a:fillRect/>
          </a:stretch>
        </p:blipFill>
        <p:spPr>
          <a:xfrm rot="5400000">
            <a:off x="3039669" y="2294331"/>
            <a:ext cx="7162800" cy="2574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676400"/>
            <a:ext cx="12048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Keewenaw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838200"/>
            <a:ext cx="10092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0"/>
            <a:ext cx="8229600" cy="1189038"/>
          </a:xfrm>
        </p:spPr>
        <p:txBody>
          <a:bodyPr/>
          <a:lstStyle/>
          <a:p>
            <a:r>
              <a:rPr lang="en-US" dirty="0" smtClean="0"/>
              <a:t>Man engine</a:t>
            </a:r>
            <a:endParaRPr lang="en-US" dirty="0"/>
          </a:p>
        </p:txBody>
      </p:sp>
      <p:pic>
        <p:nvPicPr>
          <p:cNvPr id="4" name="Content Placeholder 3" descr="Dolcoath Man Engine (b_w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304800"/>
            <a:ext cx="3993888" cy="5791200"/>
          </a:xfrm>
        </p:spPr>
      </p:pic>
      <p:pic>
        <p:nvPicPr>
          <p:cNvPr id="5" name="Picture 4" descr="man engin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52600" y="838200"/>
            <a:ext cx="6735356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1143000"/>
            <a:ext cx="10092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37160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Keewenaw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</p:spPr>
        <p:txBody>
          <a:bodyPr/>
          <a:lstStyle/>
          <a:p>
            <a:r>
              <a:rPr lang="en-US" dirty="0" smtClean="0"/>
              <a:t>Mine entrances</a:t>
            </a:r>
            <a:endParaRPr lang="en-US" dirty="0"/>
          </a:p>
        </p:txBody>
      </p:sp>
      <p:pic>
        <p:nvPicPr>
          <p:cNvPr id="6" name="Picture 5" descr="quincy and hanca homestead june 21 001.JPG"/>
          <p:cNvPicPr>
            <a:picLocks noChangeAspect="1"/>
          </p:cNvPicPr>
          <p:nvPr/>
        </p:nvPicPr>
        <p:blipFill>
          <a:blip r:embed="rId2" cstate="print"/>
          <a:srcRect t="23438"/>
          <a:stretch>
            <a:fillRect/>
          </a:stretch>
        </p:blipFill>
        <p:spPr>
          <a:xfrm>
            <a:off x="0" y="0"/>
            <a:ext cx="5143500" cy="5250657"/>
          </a:xfrm>
          <a:prstGeom prst="rect">
            <a:avLst/>
          </a:prstGeom>
        </p:spPr>
      </p:pic>
      <p:pic>
        <p:nvPicPr>
          <p:cNvPr id="4" name="Content Placeholder 3" descr="mine architecture-shaf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53000" y="0"/>
            <a:ext cx="5150909" cy="3863182"/>
          </a:xfrm>
        </p:spPr>
      </p:pic>
      <p:pic>
        <p:nvPicPr>
          <p:cNvPr id="5" name="Picture 4" descr="mine architecture entran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733800"/>
            <a:ext cx="4775200" cy="3581400"/>
          </a:xfrm>
          <a:prstGeom prst="rect">
            <a:avLst/>
          </a:prstGeom>
        </p:spPr>
      </p:pic>
      <p:pic>
        <p:nvPicPr>
          <p:cNvPr id="7" name="Picture 6" descr="carp lake mine july 26th 004.JPG"/>
          <p:cNvPicPr>
            <a:picLocks noChangeAspect="1"/>
          </p:cNvPicPr>
          <p:nvPr/>
        </p:nvPicPr>
        <p:blipFill>
          <a:blip r:embed="rId5" cstate="print"/>
          <a:srcRect l="23438" r="23438" b="31250"/>
          <a:stretch>
            <a:fillRect/>
          </a:stretch>
        </p:blipFill>
        <p:spPr>
          <a:xfrm>
            <a:off x="0" y="2981325"/>
            <a:ext cx="3994139" cy="3876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83820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Keewenaw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6096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Stamps</a:t>
            </a:r>
            <a:endParaRPr lang="en-US" dirty="0"/>
          </a:p>
        </p:txBody>
      </p:sp>
      <p:pic>
        <p:nvPicPr>
          <p:cNvPr id="4" name="Content Placeholder 3" descr="mine architecture -stam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25"/>
          <a:stretch>
            <a:fillRect/>
          </a:stretch>
        </p:blipFill>
        <p:spPr>
          <a:xfrm>
            <a:off x="4052291" y="0"/>
            <a:ext cx="5091709" cy="4525963"/>
          </a:xfrm>
        </p:spPr>
      </p:pic>
      <p:pic>
        <p:nvPicPr>
          <p:cNvPr id="5" name="Picture 4" descr="carp lake mine july 26th 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0"/>
            <a:ext cx="5181600" cy="3886200"/>
          </a:xfrm>
          <a:prstGeom prst="rect">
            <a:avLst/>
          </a:prstGeom>
        </p:spPr>
      </p:pic>
      <p:pic>
        <p:nvPicPr>
          <p:cNvPr id="6" name="Picture 5" descr="stam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38475"/>
            <a:ext cx="4762500" cy="3819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4572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79120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Keewenaw</a:t>
            </a:r>
            <a:endParaRPr lang="en-US" dirty="0"/>
          </a:p>
        </p:txBody>
      </p:sp>
      <p:pic>
        <p:nvPicPr>
          <p:cNvPr id="10" name="Picture 9" descr="carp lake mine july 26th 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8200"/>
            <a:ext cx="50292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archeology</a:t>
            </a:r>
            <a:endParaRPr lang="en-US" dirty="0"/>
          </a:p>
        </p:txBody>
      </p:sp>
      <p:pic>
        <p:nvPicPr>
          <p:cNvPr id="5" name="Picture 4" descr="mine architecture buddl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809750"/>
            <a:ext cx="6731000" cy="504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22098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pic>
        <p:nvPicPr>
          <p:cNvPr id="4" name="Content Placeholder 3" descr="cliff mine june 23rd 0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5800" y="0"/>
            <a:ext cx="6034617" cy="4525963"/>
          </a:xfrm>
        </p:spPr>
      </p:pic>
      <p:sp>
        <p:nvSpPr>
          <p:cNvPr id="7" name="TextBox 6"/>
          <p:cNvSpPr txBox="1"/>
          <p:nvPr/>
        </p:nvSpPr>
        <p:spPr>
          <a:xfrm>
            <a:off x="914400" y="22860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Keewenaw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3" descr="mine architecture arsenic labyrin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9383" y="0"/>
            <a:ext cx="6034617" cy="4525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1800" y="3810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pic>
        <p:nvPicPr>
          <p:cNvPr id="10" name="Picture 9" descr="SANY0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19400"/>
            <a:ext cx="6172200" cy="4629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8400" y="3124200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Minneapolis</a:t>
            </a:r>
            <a:endParaRPr lang="en-US" dirty="0"/>
          </a:p>
        </p:txBody>
      </p:sp>
      <p:pic>
        <p:nvPicPr>
          <p:cNvPr id="14" name="Picture 13" descr="in the field - digg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5467" y="3581400"/>
            <a:ext cx="6468533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Stamp mill - industrial archeology</a:t>
            </a:r>
            <a:br>
              <a:rPr lang="en-US" dirty="0" smtClean="0"/>
            </a:br>
            <a:r>
              <a:rPr lang="en-US" dirty="0" smtClean="0"/>
              <a:t>Keweenaw</a:t>
            </a:r>
            <a:endParaRPr lang="en-US" dirty="0"/>
          </a:p>
        </p:txBody>
      </p:sp>
      <p:pic>
        <p:nvPicPr>
          <p:cNvPr id="4" name="Content Placeholder 3" descr="cliff mine june 23rd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9383" y="2332037"/>
            <a:ext cx="6034617" cy="4525963"/>
          </a:xfrm>
        </p:spPr>
      </p:pic>
      <p:pic>
        <p:nvPicPr>
          <p:cNvPr id="5" name="Picture 4" descr="SANY0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228600"/>
            <a:ext cx="5257800" cy="3943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312420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Buddles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oste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http://cliffmine.wordpress.com/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http://jlouisewilson.home.comcast.net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http://popular-archaeology.com/issue/september-2011/article/looking-deeper-into-cliff-mine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http://www.keweenawhistory.org/Sites/Eagle_River.html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http://www.nps.gov/kewe/index.htm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http://mitep.mspnet.org/#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http://www.kingedwardmine.co.uk/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Michigan Tech</a:t>
            </a:r>
          </a:p>
          <a:p>
            <a:r>
              <a:rPr lang="en-US" dirty="0" smtClean="0"/>
              <a:t>National Trust (U.K.)</a:t>
            </a:r>
          </a:p>
          <a:p>
            <a:r>
              <a:rPr lang="en-US" dirty="0" smtClean="0"/>
              <a:t>Grand Rapids Public Schools</a:t>
            </a:r>
          </a:p>
          <a:p>
            <a:r>
              <a:rPr lang="en-US" dirty="0" smtClean="0"/>
              <a:t>King Edward mine (U.K.)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8200" y="838200"/>
            <a:ext cx="10829911" cy="85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Keweenaw and </a:t>
            </a:r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34749" y="79248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Cornwall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204817" y="213360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Keewenaw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-1295400"/>
            <a:ext cx="10947229" cy="86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Geology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levant_geolog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57800" y="2514600"/>
            <a:ext cx="3603117" cy="3733800"/>
          </a:xfrm>
          <a:prstGeom prst="rect">
            <a:avLst/>
          </a:prstGeom>
        </p:spPr>
      </p:pic>
      <p:pic>
        <p:nvPicPr>
          <p:cNvPr id="5" name="Picture 4" descr="mines in keween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483525">
            <a:off x="175562" y="2147724"/>
            <a:ext cx="566737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1143000"/>
          </a:xfrm>
        </p:spPr>
        <p:txBody>
          <a:bodyPr/>
          <a:lstStyle/>
          <a:p>
            <a:r>
              <a:rPr lang="en-US" dirty="0" smtClean="0"/>
              <a:t>Mines on cliff faces</a:t>
            </a:r>
            <a:endParaRPr lang="en-US" dirty="0"/>
          </a:p>
        </p:txBody>
      </p:sp>
      <p:pic>
        <p:nvPicPr>
          <p:cNvPr id="4" name="Content Placeholder 3" descr="SANY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9383" y="2332037"/>
            <a:ext cx="6034617" cy="4525963"/>
          </a:xfrm>
        </p:spPr>
      </p:pic>
      <p:pic>
        <p:nvPicPr>
          <p:cNvPr id="6" name="Picture 5" descr="july 6,7 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50800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2667000"/>
            <a:ext cx="1619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Botallack</a:t>
            </a:r>
            <a:r>
              <a:rPr lang="en-US" dirty="0" smtClean="0"/>
              <a:t> mine,</a:t>
            </a:r>
          </a:p>
          <a:p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4038600"/>
            <a:ext cx="144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Cliff mine, Mi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Underground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Untitled 0 00 00-0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609600"/>
            <a:ext cx="5708795" cy="35052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26931"/>
            <a:ext cx="6841893" cy="443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iff map mark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8600"/>
            <a:ext cx="5410200" cy="405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 house chimneys</a:t>
            </a:r>
            <a:endParaRPr lang="en-US" dirty="0"/>
          </a:p>
        </p:txBody>
      </p:sp>
      <p:pic>
        <p:nvPicPr>
          <p:cNvPr id="4" name="Content Placeholder 3" descr="mine architecture chimney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388280">
            <a:off x="3903250" y="1254681"/>
            <a:ext cx="6034617" cy="4525963"/>
          </a:xfrm>
        </p:spPr>
      </p:pic>
      <p:pic>
        <p:nvPicPr>
          <p:cNvPr id="5" name="Picture 4" descr="July 14 2011 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78663">
            <a:off x="-246156" y="414420"/>
            <a:ext cx="4629150" cy="617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8382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Keewenaw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dirty="0" smtClean="0"/>
              <a:t>Engine houses</a:t>
            </a:r>
            <a:endParaRPr lang="en-US" dirty="0"/>
          </a:p>
        </p:txBody>
      </p:sp>
      <p:pic>
        <p:nvPicPr>
          <p:cNvPr id="4" name="Content Placeholder 3" descr="1853to1857flipp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5913740" cy="4648200"/>
          </a:xfrm>
        </p:spPr>
      </p:pic>
      <p:pic>
        <p:nvPicPr>
          <p:cNvPr id="5" name="Picture 4" descr="mine architecture -chimneys 2.JPG"/>
          <p:cNvPicPr>
            <a:picLocks noChangeAspect="1"/>
          </p:cNvPicPr>
          <p:nvPr/>
        </p:nvPicPr>
        <p:blipFill>
          <a:blip r:embed="rId3" cstate="print"/>
          <a:srcRect t="26042" b="20833"/>
          <a:stretch>
            <a:fillRect/>
          </a:stretch>
        </p:blipFill>
        <p:spPr>
          <a:xfrm>
            <a:off x="1752600" y="3912994"/>
            <a:ext cx="7391400" cy="2945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4114800"/>
            <a:ext cx="100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304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Keewenaw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Brickwork archways</a:t>
            </a:r>
            <a:endParaRPr lang="en-US" dirty="0"/>
          </a:p>
        </p:txBody>
      </p:sp>
      <p:pic>
        <p:nvPicPr>
          <p:cNvPr id="4" name="Content Placeholder 3" descr="isle royale july 21ish 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1000" y="-228600"/>
            <a:ext cx="5836708" cy="4377531"/>
          </a:xfrm>
        </p:spPr>
      </p:pic>
      <p:pic>
        <p:nvPicPr>
          <p:cNvPr id="5" name="Picture 4" descr="mine architecture -archw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514600"/>
            <a:ext cx="7772400" cy="582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68580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Keewenaw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34290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details</a:t>
            </a:r>
            <a:endParaRPr lang="en-US" dirty="0"/>
          </a:p>
        </p:txBody>
      </p:sp>
      <p:pic>
        <p:nvPicPr>
          <p:cNvPr id="4" name="Content Placeholder 3" descr="July 14 2011 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90600" y="1524000"/>
            <a:ext cx="6034617" cy="4525963"/>
          </a:xfrm>
        </p:spPr>
      </p:pic>
      <p:pic>
        <p:nvPicPr>
          <p:cNvPr id="5" name="Picture 4" descr="SANY0098.JPG"/>
          <p:cNvPicPr>
            <a:picLocks noChangeAspect="1"/>
          </p:cNvPicPr>
          <p:nvPr/>
        </p:nvPicPr>
        <p:blipFill>
          <a:blip r:embed="rId3" cstate="print"/>
          <a:srcRect l="23438" t="31250" r="23438" b="31250"/>
          <a:stretch>
            <a:fillRect/>
          </a:stretch>
        </p:blipFill>
        <p:spPr>
          <a:xfrm>
            <a:off x="3505200" y="1905000"/>
            <a:ext cx="7763914" cy="4110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2286000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Cornwall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257800"/>
            <a:ext cx="1204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Keewenaw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124</Words>
  <Application>Microsoft Office PowerPoint</Application>
  <PresentationFormat>On-screen Show (4:3)</PresentationFormat>
  <Paragraphs>58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Cliff mine and Cornish mines</vt:lpstr>
      <vt:lpstr>Keweenaw and Cornwall</vt:lpstr>
      <vt:lpstr>Geology </vt:lpstr>
      <vt:lpstr>Mines on cliff faces</vt:lpstr>
      <vt:lpstr>Underground </vt:lpstr>
      <vt:lpstr>Engine house chimneys</vt:lpstr>
      <vt:lpstr>Engine houses</vt:lpstr>
      <vt:lpstr>Brickwork archways</vt:lpstr>
      <vt:lpstr>Corner details</vt:lpstr>
      <vt:lpstr>Kibbles (hoisting buckets)</vt:lpstr>
      <vt:lpstr>Man engine</vt:lpstr>
      <vt:lpstr>Mine entrances</vt:lpstr>
      <vt:lpstr>Stamps</vt:lpstr>
      <vt:lpstr>Industrial archeology</vt:lpstr>
      <vt:lpstr>Stamp mill - industrial archeology Keweenaw</vt:lpstr>
      <vt:lpstr>Slide 16</vt:lpstr>
      <vt:lpstr>Links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Cliff mine and Cornish mines</dc:title>
  <dc:creator>Louise</dc:creator>
  <cp:lastModifiedBy>Louise</cp:lastModifiedBy>
  <cp:revision>40</cp:revision>
  <dcterms:created xsi:type="dcterms:W3CDTF">2012-02-04T16:17:32Z</dcterms:created>
  <dcterms:modified xsi:type="dcterms:W3CDTF">2012-02-04T23:02:44Z</dcterms:modified>
</cp:coreProperties>
</file>